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32" d="100"/>
          <a:sy n="32" d="100"/>
        </p:scale>
        <p:origin x="3728" y="208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KEEP NATURE HEALTHY,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don’t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</a:t>
            </a: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bring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plants home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85000" lnSpcReduction="100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Travelling outside the EU? Take pictures of your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favourite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plants,</a:t>
            </a:r>
            <a:endParaRPr kumimoji="0" lang="en-150" sz="50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but don't bring them back with you. Prevent the spread of new pests!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3177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02" y="744315"/>
            <a:ext cx="13715997" cy="4064531"/>
          </a:xfrm>
        </p:spPr>
        <p:txBody>
          <a:bodyPr>
            <a:normAutofit/>
          </a:bodyPr>
          <a:lstStyle/>
          <a:p>
            <a:r>
              <a:rPr lang="el-G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ΚΡΑΤΗΣΤΕ ΤΗ ΦΥΣΗ ΥΓΙΗ</a:t>
            </a:r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el-GR" sz="8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μη φέρνετε φυτά κατά την επιστροφή σας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-203" y="20402499"/>
            <a:ext cx="13715997" cy="2078088"/>
          </a:xfrm>
          <a:prstGeom prst="rect">
            <a:avLst/>
          </a:prstGeom>
        </p:spPr>
        <p:txBody>
          <a:bodyPr vert="horz" lIns="147140" tIns="73566" rIns="147140" bIns="73566" rtlCol="0">
            <a:normAutofit fontScale="925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l-GR" sz="36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Ταξιδε</a:t>
            </a:r>
            <a:r>
              <a:rPr lang="en-US" sz="36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ύ</a:t>
            </a:r>
            <a:r>
              <a:rPr lang="el-GR" sz="36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ετε</a:t>
            </a:r>
            <a:r>
              <a:rPr lang="el-GR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εκτός ΕΕ;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l-GR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Τραβήξτε φωτογραφίες από τα αγαπημένα σας </a:t>
            </a:r>
            <a:r>
              <a:rPr lang="el-GR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φ</a:t>
            </a:r>
            <a:r>
              <a:rPr kumimoji="0" lang="el-GR" sz="3600" b="0" i="0" u="none" strike="noStrike" kern="1200" cap="none" spc="0" normalizeH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υτά</a:t>
            </a:r>
            <a:r>
              <a:rPr kumimoji="0" lang="el-GR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αλλά μην τα φέρνετε πίσω μαζί σας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. </a:t>
            </a:r>
            <a:r>
              <a:rPr kumimoji="0" lang="el-GR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Αποτρέψτε την εξάπλωση νέων επιβλαβών, για τα φυτά, οργανισμών</a:t>
            </a:r>
            <a:r>
              <a:rPr kumimoji="0" lang="en-US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!</a:t>
            </a:r>
            <a:endParaRPr kumimoji="0" lang="fr-FR" sz="3600" b="0" i="0" u="none" strike="noStrike" kern="1200" cap="none" spc="0" normalizeH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  <p:extLst>
      <p:ext uri="{BB962C8B-B14F-4D97-AF65-F5344CB8AC3E}">
        <p14:creationId xmlns:p14="http://schemas.microsoft.com/office/powerpoint/2010/main" val="218792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256F4FB-D951-406F-9EF4-472A42F589FE}"/>
</file>

<file path=customXml/itemProps2.xml><?xml version="1.0" encoding="utf-8"?>
<ds:datastoreItem xmlns:ds="http://schemas.openxmlformats.org/officeDocument/2006/customXml" ds:itemID="{92B70D20-E171-4039-98E1-DC0A648EB0E3}"/>
</file>

<file path=customXml/itemProps3.xml><?xml version="1.0" encoding="utf-8"?>
<ds:datastoreItem xmlns:ds="http://schemas.openxmlformats.org/officeDocument/2006/customXml" ds:itemID="{98EA45B7-0464-4A1C-95BB-C15512A60EB6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Thème Office</vt:lpstr>
      <vt:lpstr>KEEP NATURE HEALTHY, don’t bring plants home</vt:lpstr>
      <vt:lpstr>ΚΡΑΤΗΣΤΕ ΤΗ ΦΥΣΗ ΥΓΙΗ, μη φέρνετε φυτά κατά την επιστροφή σας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Eleni Revekka Staiou</cp:lastModifiedBy>
  <cp:revision>15</cp:revision>
  <dcterms:created xsi:type="dcterms:W3CDTF">2023-07-20T13:19:27Z</dcterms:created>
  <dcterms:modified xsi:type="dcterms:W3CDTF">2023-07-26T14:02:24Z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